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67" r:id="rId11"/>
  </p:sldIdLst>
  <p:sldSz cx="9144000" cy="6858000" type="screen4x3"/>
  <p:notesSz cx="6858000" cy="9144000"/>
  <p:defaultTextStyle>
    <a:defPPr>
      <a:defRPr lang="mr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8C5-0376-4447-A878-2473F54C397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18FD-4CC0-4877-B21A-A581836ACC8C}" type="slidenum">
              <a:rPr lang="mr-IN" smtClean="0"/>
              <a:t>‹#›</a:t>
            </a:fld>
            <a:endParaRPr lang="mr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8C5-0376-4447-A878-2473F54C397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18FD-4CC0-4877-B21A-A581836ACC8C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8C5-0376-4447-A878-2473F54C397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18FD-4CC0-4877-B21A-A581836ACC8C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8C5-0376-4447-A878-2473F54C397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18FD-4CC0-4877-B21A-A581836ACC8C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8C5-0376-4447-A878-2473F54C397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18FD-4CC0-4877-B21A-A581836ACC8C}" type="slidenum">
              <a:rPr lang="mr-IN" smtClean="0"/>
              <a:t>‹#›</a:t>
            </a:fld>
            <a:endParaRPr lang="mr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8C5-0376-4447-A878-2473F54C397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18FD-4CC0-4877-B21A-A581836ACC8C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8C5-0376-4447-A878-2473F54C397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18FD-4CC0-4877-B21A-A581836ACC8C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8C5-0376-4447-A878-2473F54C397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18FD-4CC0-4877-B21A-A581836ACC8C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8C5-0376-4447-A878-2473F54C397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18FD-4CC0-4877-B21A-A581836ACC8C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8C5-0376-4447-A878-2473F54C397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18FD-4CC0-4877-B21A-A581836ACC8C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B8C5-0376-4447-A878-2473F54C397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4618FD-4CC0-4877-B21A-A581836ACC8C}" type="slidenum">
              <a:rPr lang="mr-IN" smtClean="0"/>
              <a:t>‹#›</a:t>
            </a:fld>
            <a:endParaRPr lang="mr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56B8C5-0376-4447-A878-2473F54C397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mr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4618FD-4CC0-4877-B21A-A581836ACC8C}" type="slidenum">
              <a:rPr lang="mr-IN" smtClean="0"/>
              <a:t>‹#›</a:t>
            </a:fld>
            <a:endParaRPr lang="mr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pradeeptawade26@yaho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633464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Chapter-</a:t>
            </a:r>
            <a:br>
              <a:rPr lang="en-US" sz="4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Ethical Behaviour and Implications For Accountants</a:t>
            </a:r>
            <a:endParaRPr lang="mr-IN" sz="4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40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i="1" dirty="0">
                <a:solidFill>
                  <a:schemeClr val="accent1">
                    <a:lumMod val="75000"/>
                  </a:schemeClr>
                </a:solidFill>
                <a:latin typeface="French Script MT" pitchFamily="66" charset="0"/>
              </a:rPr>
              <a:t> </a:t>
            </a:r>
            <a:r>
              <a:rPr lang="en-US" sz="54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en-US" sz="5400" dirty="0"/>
              <a:t> </a:t>
            </a:r>
            <a:r>
              <a:rPr lang="en-US" sz="54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YOU!!</a:t>
            </a:r>
            <a:endParaRPr lang="mr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65376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Prof. Pradeep H.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Tawade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ACCOUNTANCY,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NSS College of Commerce &amp; Eco.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Tardeo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Mumbai-34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 ID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pradeeptawade26@yahoo.com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 No. 9619491859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386745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576064"/>
          </a:xfrm>
        </p:spPr>
        <p:txBody>
          <a:bodyPr>
            <a:normAutofit fontScale="90000"/>
          </a:bodyPr>
          <a:lstStyle/>
          <a:p>
            <a:r>
              <a:rPr lang="en-US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Ethical Behaviour &amp; Implications for Accountants</a:t>
            </a:r>
            <a:endParaRPr lang="mr-IN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157592" cy="5400600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is derived from Greek word ‘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ethos’</a:t>
            </a:r>
          </a:p>
          <a:p>
            <a:pPr marL="0" indent="0" algn="just">
              <a:buNone/>
            </a:pPr>
            <a:endParaRPr lang="en-US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values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application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Dilemmas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Equity and Justice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Legality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Scope/Application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Ethics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Ethics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Ethics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Work-place Ethics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 Ethics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Ethics  Education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r-IN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90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576064"/>
          </a:xfrm>
        </p:spPr>
        <p:txBody>
          <a:bodyPr>
            <a:normAutofit fontScale="90000"/>
          </a:bodyPr>
          <a:lstStyle/>
          <a:p>
            <a:r>
              <a:rPr lang="en-US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Ethical Behaviour &amp; Implications for Accountants</a:t>
            </a:r>
            <a:endParaRPr lang="mr-IN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157592" cy="54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Ethics-</a:t>
            </a:r>
          </a:p>
          <a:p>
            <a:pPr marL="0" indent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ETHCIAL BEHAVIOUR - PROFESSIONAL ACCOUNTANTS</a:t>
            </a:r>
          </a:p>
          <a:p>
            <a:pPr marL="0" indent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 Profession means by ethical behaviour is Professional behaviour, it should in interest of public.</a:t>
            </a:r>
          </a:p>
          <a:p>
            <a:pPr marL="0" indent="0" algn="just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IFAC Code of Ethics-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 of ethics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IFAC/ICAI Code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Standard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Mandatory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Broadest scope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Interest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and Rules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r-IN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2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576064"/>
          </a:xfrm>
        </p:spPr>
        <p:txBody>
          <a:bodyPr>
            <a:normAutofit fontScale="90000"/>
          </a:bodyPr>
          <a:lstStyle/>
          <a:p>
            <a:r>
              <a:rPr lang="en-US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Ethical Behaviour &amp; Implications for Accountants</a:t>
            </a:r>
            <a:endParaRPr lang="mr-IN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157592" cy="54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Five Fundamental Principles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Integrity-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Objectivity-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Competence Due Care-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Confidentiality-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Behaviour-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r-IN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92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576064"/>
          </a:xfrm>
        </p:spPr>
        <p:txBody>
          <a:bodyPr>
            <a:normAutofit fontScale="90000"/>
          </a:bodyPr>
          <a:lstStyle/>
          <a:p>
            <a:r>
              <a:rPr lang="en-US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Ethical Behaviour &amp; Implications for Accountants</a:t>
            </a:r>
            <a:endParaRPr lang="mr-IN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157592" cy="54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and Importance of Code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Interest-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 Misconduct Liabilities-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Confidence-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 to ethical Conduct-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Values of Profession-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Conscience-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r-IN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46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576064"/>
          </a:xfrm>
        </p:spPr>
        <p:txBody>
          <a:bodyPr>
            <a:normAutofit fontScale="90000"/>
          </a:bodyPr>
          <a:lstStyle/>
          <a:p>
            <a:r>
              <a:rPr lang="en-US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Ethical Behaviour &amp; Implications for Accountants</a:t>
            </a:r>
            <a:endParaRPr lang="mr-IN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157592" cy="54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 Standards Setting and Ethics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standard setting Body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Process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Serving Public Interest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Harmonize interest of different users and stakeholders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 of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nethical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ehaviour for Financial Reports-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 of Ethical Behaviour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Unethical Behaviour and financial Reports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Reasons for Unethical Behaviour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 of Unethical Behaviour 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inancial Reporting</a:t>
            </a:r>
          </a:p>
          <a:p>
            <a:pPr marL="0" indent="0" algn="just">
              <a:buNone/>
            </a:pPr>
            <a:endParaRPr lang="en-US" sz="2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r-IN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55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576064"/>
          </a:xfrm>
        </p:spPr>
        <p:txBody>
          <a:bodyPr>
            <a:normAutofit fontScale="90000"/>
          </a:bodyPr>
          <a:lstStyle/>
          <a:p>
            <a:r>
              <a:rPr lang="en-US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Ethical Behaviour &amp; Implications for Accountants</a:t>
            </a:r>
            <a:endParaRPr lang="mr-IN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157592" cy="54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 Code of Ethics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Principles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 Base-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Variations-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Commitment form Board of Directors-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Multi-disciplinary, Cross functional International Group-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Defining, Developing and Review-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 Application-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Awareness and Promotion-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r-IN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61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576064"/>
          </a:xfrm>
        </p:spPr>
        <p:txBody>
          <a:bodyPr>
            <a:normAutofit fontScale="90000"/>
          </a:bodyPr>
          <a:lstStyle/>
          <a:p>
            <a:r>
              <a:rPr lang="en-US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Ethical Behaviour &amp; Implications for Accountants</a:t>
            </a:r>
            <a:endParaRPr lang="mr-IN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157592" cy="54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Whistle-Blowing-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Meaning- It means reporting suspicions of illegal or improper behaviour to a person in authority.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Wrong conduct of activities of an official or a from group of people in a organization.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Wrong practices or willful misdeeds reported who are outside the system. Like- media, public interest group or any other agency etc.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 person is no more employed by the organization but he is action on the willful wrongdoings he has witnessed during his employment with organization.</a:t>
            </a:r>
          </a:p>
          <a:p>
            <a:pPr marL="0" indent="0" algn="just">
              <a:buNone/>
            </a:pPr>
            <a:endParaRPr lang="en-US" sz="2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r-IN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0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576064"/>
          </a:xfrm>
        </p:spPr>
        <p:txBody>
          <a:bodyPr>
            <a:normAutofit fontScale="90000"/>
          </a:bodyPr>
          <a:lstStyle/>
          <a:p>
            <a:r>
              <a:rPr lang="en-US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Ethical Behaviour &amp; Implications for Accountants</a:t>
            </a:r>
            <a:endParaRPr lang="mr-IN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157592" cy="540060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Ethical Education-</a:t>
            </a:r>
          </a:p>
          <a:p>
            <a:pPr marL="0" indent="0" algn="just">
              <a:buNone/>
            </a:pP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Ethical Education-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Interest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Ethical choices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Ethical Competence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Adequate Ethics Training</a:t>
            </a: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Stages in Ethical Education-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Ethics Knowledge-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develop ethical intelligence by attaining the necessary knowledge in ethical concepts and theories.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Ethical Sensitivity-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sensitize learners to ethical issues and threats in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relevant functional disciplines of accounting.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Ethical Judgement-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integrate knowledge of ethics with sensitivity in order to develop the competence in ethical judgement.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Ethical Behaviour-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organizational and situational contexts and to sharpen one’s ethical competence in translation knowledge and sensitivity into behaviour.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r-IN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443</Words>
  <Application>Microsoft Office PowerPoint</Application>
  <PresentationFormat>On-screen Show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Chapter- Ethical Behaviour and Implications For Accountants</vt:lpstr>
      <vt:lpstr>Ethical Behaviour &amp; Implications for Accountants</vt:lpstr>
      <vt:lpstr>Ethical Behaviour &amp; Implications for Accountants</vt:lpstr>
      <vt:lpstr>Ethical Behaviour &amp; Implications for Accountants</vt:lpstr>
      <vt:lpstr>Ethical Behaviour &amp; Implications for Accountants</vt:lpstr>
      <vt:lpstr>Ethical Behaviour &amp; Implications for Accountants</vt:lpstr>
      <vt:lpstr>Ethical Behaviour &amp; Implications for Accountants</vt:lpstr>
      <vt:lpstr>Ethical Behaviour &amp; Implications for Accountants</vt:lpstr>
      <vt:lpstr>Ethical Behaviour &amp; Implications for Accountants</vt:lpstr>
      <vt:lpstr> THANK YOU!!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Partnership Final Account </dc:title>
  <dc:creator>hp</dc:creator>
  <cp:lastModifiedBy>hp</cp:lastModifiedBy>
  <cp:revision>19</cp:revision>
  <dcterms:created xsi:type="dcterms:W3CDTF">2021-11-17T14:19:56Z</dcterms:created>
  <dcterms:modified xsi:type="dcterms:W3CDTF">2021-11-21T12:47:48Z</dcterms:modified>
</cp:coreProperties>
</file>